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Google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Google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oogleSans-bold.fntdata"/><Relationship Id="rId6" Type="http://schemas.openxmlformats.org/officeDocument/2006/relationships/slide" Target="slides/slide2.xml"/><Relationship Id="rId18" Type="http://schemas.openxmlformats.org/officeDocument/2006/relationships/font" Target="fonts/Google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4c36600a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4c36600a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4c36600ae_0_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4c36600ae_0_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4c36600ae_0_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4c36600ae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4c36600ae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4c36600ae_0_1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I. Introduction (Hook &amp; Problem)</a:t>
            </a:r>
            <a:endParaRPr b="1"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Start with a compelling statement about the current challenges in software development: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Lengthy development cycles.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Human error and inconsistencies.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Difficulty handling increasing software complexity.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Introduce the concept of a paradigm shift in the Software Development Life Cycle (SDLC).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Briefly mention the vision: Automating software development from Product Requirements Document (PRD) to production autonomously.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4c36600ae_0_1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II. The Proposed Solution: Autonomous Software Factory</a:t>
            </a:r>
            <a:endParaRPr sz="280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Explain the "Autonomous Software Factory" concept: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Input: Product Requirements Document (PRD).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Output: Production-ready software.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Process: Managed by specialized AI agents.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Key Stages of the Automated Process: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PRD Intake and Analysis.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Design and Architecture.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Code Generation and Implementation.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Testing and Quality Assurance (QA).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Security and Compliance.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Iterative Refinement.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Deployment.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Monitoring and Feedback.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Core Components of the System: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PRD Ingestion Engine.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Agent Orchestrator.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Knowledge Base (Vector DB / RAG).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Tool Repository &amp; Execution Environment.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Output Delivery &amp; Monitoring Module.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4c36600ae_0_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III. The Agent Swarm: Specialization and Collaboration</a:t>
            </a:r>
            <a:endParaRPr sz="280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Explain the need for a multi-agent system (MAS) with specialized agents.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Key Agent Roles and Responsibilities (brief overview):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Requirements Analyst.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Architect.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Project Manager.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Developer(s).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QA Agent.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Security Agent.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Compliance Agent.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Deployment Agent.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Refinement/Critique Agent.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Agent Collaboration and Communication: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Mention the importance of orchestration and communication protocols.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Briefly touch upon potential frameworks (e.g., LangGraph, Agency Swarm) and standards (e.g., A2A).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4c36600ae_0_1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IV. Ensuring Quality, Security, and Compliance</a:t>
            </a:r>
            <a:endParaRPr b="1"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Emphasize the continuous integration of QA, security, and compliance throughout the process.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Automated Testing Strategies: Unit, integration, E2E, performance.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Security by Design: Proactive threat modeling, secure coding guidance, automated security testing (SAST/DAST/SCA).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Continuous Compliance: Policy interpretation, automated checks, evidence collection, and reporting.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4c36600ae_0_2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V. Benefits and Strategic Advantages</a:t>
            </a:r>
            <a:endParaRPr sz="280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Drastically accelerated development cycles.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Improved consistency and reduced human error.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Enhanced adherence to security and compliance standards.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Potential to handle increasing software complexity.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E.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Strategic advantage through automation and efficiency.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4c36600ae_0_2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VI. Addressing Challenges and Future Directions</a:t>
            </a:r>
            <a:endParaRPr sz="280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Acknowledge the inherent challenges (e.g., PRD ambiguity, complex reasoning, context window limitations).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Briefly discuss the current limitations of AI agents (e.g., hallucination, lack of true understanding).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Mention ongoing research areas and future development: Enhanced reasoning, improved interfaces, standardized benchmarks, etc.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4c36600ae_0_2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VII. Conclusion and Call to Action</a:t>
            </a:r>
            <a:endParaRPr sz="280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A.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Reiterate the vision of autonomous software development and its transformative potential.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Emphasize the feasibility of components of this vision with current technology.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Suggest starting with pilot projects and focusing on augmentation before full autonomy.</a:t>
            </a:r>
            <a:endParaRPr sz="1050">
              <a:solidFill>
                <a:srgbClr val="1F1F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Google Sans"/>
              <a:buChar char="●"/>
            </a:pPr>
            <a:r>
              <a:rPr b="1"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D.</a:t>
            </a:r>
            <a:r>
              <a:rPr lang="en" sz="105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 Call to Action: Discuss next steps, potential collaboration, or further exploration of the proposed architecture.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8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" name="Google Shape;82;p18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An Architectural Framework for Autonomous Software Development via Multi-Agent Systems</a:t>
            </a:r>
            <a:endParaRPr/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Zachary Nanfelt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sp>
      <p:pic>
        <p:nvPicPr>
          <p:cNvPr descr="Pitch Outline: Autonomous Software Development via Multi-Agent Systems&#10;&#10;I. Introduction (Hook &amp; Problem)&#10;A. Start with a compelling statement about the current challenges in software development:&#10;Lengthy development cycles.&#10;Human error and inconsistencies.&#10;Difficulty handling increasing software complexity.&#10;B. Introduce the concept of a paradigm shift in the Software Development Life Cycle (SDLC).&#10;C. Briefly mention the vision: Automating software development from Product Requirements Document (PRD) to production autonomously.&#10;II. The Proposed Solution: Autonomous Software Factory&#10;A. Explain the &quot;Autonomous Software Factory&quot; concept:&#10;Input: Product Requirements Document (PRD).&#10;Output: Production-ready software.&#10;Process: Managed by specialized AI agents.&#10;B. Key Stages of the Automated Process:&#10;PRD Intake and Analysis.&#10;Design and Architecture.&#10;Code Generation and Implementation.&#10;Testing and Quality Assurance (QA).&#10;Security and Compliance.&#10;Iterative Refinement.&#10;Deployment.&#10;Monitoring and "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 Autonomy Unleashed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development faces cycles, errors, and complexity.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Software Factory transforms PRD into software.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Specialized AI agents manage the automated development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Quality, security, compliance are built into the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Automation enhances efficiency and provides strategic advantage.</a:t>
            </a:r>
            <a:endParaRPr/>
          </a:p>
        </p:txBody>
      </p:sp>
      <p:pic>
        <p:nvPicPr>
          <p:cNvPr id="151" name="Google Shape;151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Autonomy</a:t>
            </a:r>
            <a:r>
              <a:rPr lang="en"/>
              <a:t> Unleashed: PRD to Production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 PRD to production with AI agents.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Specialized agents for coding, testing, and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 faster cycles, quality, security, compliance.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Multi-agent framework enables autonomous software factory.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Revolutionize SDLC with AI-driven development process.</a:t>
            </a:r>
            <a:endParaRPr/>
          </a:p>
        </p:txBody>
      </p:sp>
      <p:pic>
        <p:nvPicPr>
          <p:cNvPr id="157" name="Google Shape;157;p3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Revolution</a:t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AI Agents automate development from PRD to production.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Specialized agents handle coding, testing, and deployment.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Achieving faster cycles with better quality and compliance.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Multi-agent framework enables an autonomous software factory.</a:t>
            </a:r>
            <a:endParaRPr/>
          </a:p>
        </p:txBody>
      </p:sp>
      <p:pic>
        <p:nvPicPr>
          <p:cNvPr id="163" name="Google Shape;163;p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Software's Pain Points: Introduction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Software Factory Unveiled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Agent Swarm: Specialized Teams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Built-In Quality, Security, Compliance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AI Advantage: Fast &amp; Secure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AI Challenges and Futures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AI: Future is Now!</a:t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Software's Pain Points: Introduction</a:t>
            </a:r>
            <a:endParaRPr/>
          </a:p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development has cycles, errors, and complexity.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Shift the Software Development Life Cycle paradigm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 software development from PRD to production.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complexity and human error are current challenges.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Lengthy development cycles need to be addressed.</a:t>
            </a:r>
            <a:endParaRPr/>
          </a:p>
        </p:txBody>
      </p:sp>
      <p:pic>
        <p:nvPicPr>
          <p:cNvPr id="100" name="Google Shape;100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Factory Unveiled</a:t>
            </a:r>
            <a:endParaRPr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Factory takes PRD as input.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agents manage the software creation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Factory outputs production ready software directly.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stages involve design and code generation.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Core components include agent orchestrator system.</a:t>
            </a:r>
            <a:endParaRPr/>
          </a:p>
        </p:txBody>
      </p:sp>
      <p:pic>
        <p:nvPicPr>
          <p:cNvPr id="106" name="Google Shape;106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Swarm: Specialized Teams</a:t>
            </a:r>
            <a:endParaRPr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Multi-agent system is needed with specialized agents for efficiency.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Key roles include analysts, architects, and project managers.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Developers, QA, security, compliance, and deployment agents are crucial.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Orchestration and communication protocols are highly important.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Potential frameworks and standards enable better agent collaboration.</a:t>
            </a:r>
            <a:endParaRPr/>
          </a:p>
        </p:txBody>
      </p:sp>
      <p:pic>
        <p:nvPicPr>
          <p:cNvPr id="112" name="Google Shape;112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Quality, Security, Compliance</a:t>
            </a:r>
            <a:endParaRPr/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Continuous QA, Security, and Compliance are emphasized throughout the process.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Automated Testing Strategies include Unit, Integration, E2E, and Performance tests.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Security by Design uses threat modeling and automated testing.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Continuous Compliance ensures checks, evidence, and reporting always happen.</a:t>
            </a:r>
            <a:endParaRPr/>
          </a:p>
        </p:txBody>
      </p:sp>
      <p:pic>
        <p:nvPicPr>
          <p:cNvPr id="118" name="Google Shape;118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Advantage: Fast &amp; Secure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Drastically accelerated development cycles are a key benefit.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Improved consistency and a significant reduction in human error.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Enhanced adherence to security and compliance standards is achieved.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Potential exists to handle the increasing software complexity.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Strategic advantage gained through automation and overall efficiency.</a:t>
            </a:r>
            <a:endParaRPr/>
          </a:p>
        </p:txBody>
      </p:sp>
      <p:pic>
        <p:nvPicPr>
          <p:cNvPr id="124" name="Google Shape;124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Challenges and Futures</a:t>
            </a:r>
            <a:endParaRPr/>
          </a:p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Acknowledge inherent challenges like PRD ambiguity.</a:t>
            </a:r>
            <a:endParaRPr/>
          </a:p>
        </p:txBody>
      </p:sp>
      <p:sp>
        <p:nvSpPr>
          <p:cNvPr id="130" name="Google Shape;130;p26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Discuss AI agent limitations, for example, hallucination.</a:t>
            </a:r>
            <a:endParaRPr/>
          </a:p>
        </p:txBody>
      </p:sp>
      <p:sp>
        <p:nvSpPr>
          <p:cNvPr id="131" name="Google Shape;131;p26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Highlight future development in enhanced reasoning areas.</a:t>
            </a:r>
            <a:endParaRPr/>
          </a:p>
        </p:txBody>
      </p:sp>
      <p:sp>
        <p:nvSpPr>
          <p:cNvPr id="132" name="Google Shape;132;p26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Improved interfaces are a key future research area.</a:t>
            </a:r>
            <a:endParaRPr/>
          </a:p>
        </p:txBody>
      </p:sp>
      <p:pic>
        <p:nvPicPr>
          <p:cNvPr id="133" name="Google Shape;133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Future is Now!</a:t>
            </a:r>
            <a:endParaRPr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Reiterate autonomous software development vision with transformative potential.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Emphasize feasibility using current technology components effectively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starting with pilot projects and focus on augmentation.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 to Action: Discuss next steps or collaboration options.</a:t>
            </a:r>
            <a:endParaRPr/>
          </a:p>
        </p:txBody>
      </p:sp>
      <p:pic>
        <p:nvPicPr>
          <p:cNvPr id="139" name="Google Shape;139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